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0" r:id="rId2"/>
    <p:sldId id="274" r:id="rId3"/>
    <p:sldId id="276" r:id="rId4"/>
    <p:sldId id="275" r:id="rId5"/>
    <p:sldId id="285" r:id="rId6"/>
    <p:sldId id="261" r:id="rId7"/>
    <p:sldId id="265" r:id="rId8"/>
    <p:sldId id="278" r:id="rId9"/>
    <p:sldId id="282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70" d="100"/>
          <a:sy n="70" d="100"/>
        </p:scale>
        <p:origin x="-198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8ADEB-06F2-4AB1-AA25-02F4B90DA882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978B7-37B7-41E5-8AB2-9C838B4B0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3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6D6-0C42-4E28-92E6-2B51819F5666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E88A-ACDD-49C4-95CE-DC7BD0AB5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5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6D6-0C42-4E28-92E6-2B51819F5666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E88A-ACDD-49C4-95CE-DC7BD0AB5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3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6D6-0C42-4E28-92E6-2B51819F5666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E88A-ACDD-49C4-95CE-DC7BD0AB5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80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6D6-0C42-4E28-92E6-2B51819F5666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E88A-ACDD-49C4-95CE-DC7BD0AB5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8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6D6-0C42-4E28-92E6-2B51819F5666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E88A-ACDD-49C4-95CE-DC7BD0AB5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6D6-0C42-4E28-92E6-2B51819F5666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E88A-ACDD-49C4-95CE-DC7BD0AB5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1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6D6-0C42-4E28-92E6-2B51819F5666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E88A-ACDD-49C4-95CE-DC7BD0AB5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1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6D6-0C42-4E28-92E6-2B51819F5666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E88A-ACDD-49C4-95CE-DC7BD0AB5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9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6D6-0C42-4E28-92E6-2B51819F5666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E88A-ACDD-49C4-95CE-DC7BD0AB5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01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6D6-0C42-4E28-92E6-2B51819F5666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E88A-ACDD-49C4-95CE-DC7BD0AB5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2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06D6-0C42-4E28-92E6-2B51819F5666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E88A-ACDD-49C4-95CE-DC7BD0AB5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5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506D6-0C42-4E28-92E6-2B51819F5666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4E88A-ACDD-49C4-95CE-DC7BD0AB5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3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ем 15к3 ( фото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753036"/>
            <a:ext cx="3649038" cy="27367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6203032" cy="490066"/>
          </a:xfrm>
        </p:spPr>
        <p:txBody>
          <a:bodyPr>
            <a:normAutofit/>
          </a:bodyPr>
          <a:lstStyle/>
          <a:p>
            <a:pPr algn="l"/>
            <a:r>
              <a:rPr lang="ru-RU" sz="2400" b="1" cap="none" dirty="0" smtClean="0">
                <a:latin typeface="Century Gothic" panose="020B0502020202020204" pitchFamily="34" charset="0"/>
              </a:rPr>
              <a:t>Реконструкция КП (20ТБО + 10РСО)  </a:t>
            </a:r>
            <a:endParaRPr lang="ru-RU" sz="2400" b="1" cap="none" dirty="0">
              <a:latin typeface="Century Gothic" panose="020B0502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4038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>
                <a:latin typeface="Century Gothic" panose="020B0502020202020204" pitchFamily="34" charset="0"/>
              </a:rPr>
              <a:t>Адрес контейнерной площадки :</a:t>
            </a:r>
          </a:p>
          <a:p>
            <a:pPr>
              <a:buNone/>
            </a:pPr>
            <a:endParaRPr lang="ru-RU" sz="1400" dirty="0" smtClean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Нахимовский </a:t>
            </a:r>
            <a:r>
              <a:rPr lang="ru-RU" sz="1400" dirty="0" err="1" smtClean="0">
                <a:latin typeface="Century Gothic" panose="020B0502020202020204" pitchFamily="34" charset="0"/>
              </a:rPr>
              <a:t>пр-т</a:t>
            </a:r>
            <a:r>
              <a:rPr lang="ru-RU" sz="1400" dirty="0" smtClean="0">
                <a:latin typeface="Century Gothic" panose="020B0502020202020204" pitchFamily="34" charset="0"/>
              </a:rPr>
              <a:t> д.23 к.4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Нахимовский </a:t>
            </a:r>
            <a:r>
              <a:rPr lang="ru-RU" sz="1400" dirty="0" err="1" smtClean="0">
                <a:latin typeface="Century Gothic" panose="020B0502020202020204" pitchFamily="34" charset="0"/>
              </a:rPr>
              <a:t>пр-т</a:t>
            </a:r>
            <a:r>
              <a:rPr lang="ru-RU" sz="1400" dirty="0" smtClean="0">
                <a:latin typeface="Century Gothic" panose="020B0502020202020204" pitchFamily="34" charset="0"/>
              </a:rPr>
              <a:t> д.27 к.2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Севастопольский </a:t>
            </a:r>
            <a:r>
              <a:rPr lang="ru-RU" sz="1400" dirty="0" err="1" smtClean="0">
                <a:latin typeface="Century Gothic" panose="020B0502020202020204" pitchFamily="34" charset="0"/>
              </a:rPr>
              <a:t>пр-т</a:t>
            </a:r>
            <a:r>
              <a:rPr lang="ru-RU" sz="1400" dirty="0" smtClean="0">
                <a:latin typeface="Century Gothic" panose="020B0502020202020204" pitchFamily="34" charset="0"/>
              </a:rPr>
              <a:t> д.51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Севастопольский </a:t>
            </a:r>
            <a:r>
              <a:rPr lang="ru-RU" sz="1400" dirty="0" err="1" smtClean="0">
                <a:latin typeface="Century Gothic" panose="020B0502020202020204" pitchFamily="34" charset="0"/>
              </a:rPr>
              <a:t>пр-т</a:t>
            </a:r>
            <a:r>
              <a:rPr lang="ru-RU" sz="1400" dirty="0" smtClean="0">
                <a:latin typeface="Century Gothic" panose="020B0502020202020204" pitchFamily="34" charset="0"/>
              </a:rPr>
              <a:t> д.51 к.4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ул. Б. Черемушкинская д.11 к.3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ул. Нагорная д.7 к.3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ул. Нагорная д.12 к.3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ул. Нагорная д.35 к.2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ул. Ремизова д.15 к.3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ул. Б. Черемушкинская д.5 к.1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Нахимовский </a:t>
            </a:r>
            <a:r>
              <a:rPr lang="ru-RU" sz="1400" dirty="0" err="1" smtClean="0">
                <a:latin typeface="Century Gothic" panose="020B0502020202020204" pitchFamily="34" charset="0"/>
              </a:rPr>
              <a:t>пр-т</a:t>
            </a:r>
            <a:r>
              <a:rPr lang="ru-RU" sz="1400" dirty="0" smtClean="0">
                <a:latin typeface="Century Gothic" panose="020B0502020202020204" pitchFamily="34" charset="0"/>
              </a:rPr>
              <a:t> д.27 к.3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Нахимовский </a:t>
            </a:r>
            <a:r>
              <a:rPr lang="ru-RU" sz="1400" dirty="0" err="1" smtClean="0">
                <a:latin typeface="Century Gothic" panose="020B0502020202020204" pitchFamily="34" charset="0"/>
              </a:rPr>
              <a:t>пр-т</a:t>
            </a:r>
            <a:r>
              <a:rPr lang="ru-RU" sz="1400" dirty="0" smtClean="0">
                <a:latin typeface="Century Gothic" panose="020B0502020202020204" pitchFamily="34" charset="0"/>
              </a:rPr>
              <a:t> д.27 к.2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Севастопольский </a:t>
            </a:r>
            <a:r>
              <a:rPr lang="ru-RU" sz="1400" dirty="0" err="1" smtClean="0">
                <a:latin typeface="Century Gothic" panose="020B0502020202020204" pitchFamily="34" charset="0"/>
              </a:rPr>
              <a:t>пр-т</a:t>
            </a:r>
            <a:r>
              <a:rPr lang="ru-RU" sz="1400" dirty="0" smtClean="0">
                <a:latin typeface="Century Gothic" panose="020B0502020202020204" pitchFamily="34" charset="0"/>
              </a:rPr>
              <a:t> д.51 к.2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ул. Нагорная д.20 к.2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ул. Нагорная д.16 к.3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ул. Нагорная д.22 к.3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ул. Нагорная д.27 к.2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ул. Нагорная д.27 к.3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Севастопольский </a:t>
            </a:r>
            <a:r>
              <a:rPr lang="ru-RU" sz="1400" dirty="0" err="1" smtClean="0">
                <a:latin typeface="Century Gothic" panose="020B0502020202020204" pitchFamily="34" charset="0"/>
              </a:rPr>
              <a:t>пр-т</a:t>
            </a:r>
            <a:r>
              <a:rPr lang="ru-RU" sz="1400" dirty="0" smtClean="0">
                <a:latin typeface="Century Gothic" panose="020B0502020202020204" pitchFamily="34" charset="0"/>
              </a:rPr>
              <a:t> д.41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Севастопольский </a:t>
            </a:r>
            <a:r>
              <a:rPr lang="ru-RU" sz="1400" dirty="0" err="1" smtClean="0">
                <a:latin typeface="Century Gothic" panose="020B0502020202020204" pitchFamily="34" charset="0"/>
              </a:rPr>
              <a:t>пр-т</a:t>
            </a:r>
            <a:r>
              <a:rPr lang="ru-RU" sz="1400" dirty="0" smtClean="0">
                <a:latin typeface="Century Gothic" panose="020B0502020202020204" pitchFamily="34" charset="0"/>
              </a:rPr>
              <a:t> д.51 к.1</a:t>
            </a:r>
          </a:p>
          <a:p>
            <a:pPr>
              <a:buNone/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7" name="Содержимое 6" descr="Нах 27к2 (фото)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8824" t="15686" b="17647"/>
          <a:stretch>
            <a:fillRect/>
          </a:stretch>
        </p:blipFill>
        <p:spPr>
          <a:xfrm>
            <a:off x="5220073" y="1268759"/>
            <a:ext cx="3649038" cy="200108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38d2c7f-2ecb-428c-9916-7fe92b71f2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4248472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35278"/>
            <a:ext cx="4032448" cy="70609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Ул. Нагорная, д. 15, корп. 9</a:t>
            </a:r>
            <a:br>
              <a:rPr lang="ru-RU" sz="2000" b="1" dirty="0">
                <a:latin typeface="Century Gothic" panose="020B0502020202020204" pitchFamily="34" charset="0"/>
              </a:rPr>
            </a:br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7" name="Содержимое 6" descr="4810087b-7f2f-4df8-beb1-ffb5b8f15d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214842" cy="241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4" descr="1ef143b9-85f6-4206-adfe-0e57394c3cf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709637" y="2780928"/>
            <a:ext cx="4130323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5" descr="bb82e885-5075-4e0b-b8f6-ae9bf0a1c714.jpg"/>
          <p:cNvPicPr>
            <a:picLocks noChangeAspect="1"/>
          </p:cNvPicPr>
          <p:nvPr/>
        </p:nvPicPr>
        <p:blipFill rotWithShape="1">
          <a:blip r:embed="rId5" cstate="print"/>
          <a:srcRect t="26535"/>
          <a:stretch/>
        </p:blipFill>
        <p:spPr>
          <a:xfrm>
            <a:off x="4644008" y="260648"/>
            <a:ext cx="4176464" cy="230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716016" y="5733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latin typeface="Century Gothic" panose="020B0502020202020204" pitchFamily="34" charset="0"/>
              </a:rPr>
              <a:t>Ул. Нагорная, д. 28, корп. 2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-99392"/>
            <a:ext cx="6192688" cy="1008112"/>
          </a:xfrm>
        </p:spPr>
        <p:txBody>
          <a:bodyPr>
            <a:normAutofit/>
          </a:bodyPr>
          <a:lstStyle/>
          <a:p>
            <a:pPr algn="l"/>
            <a:r>
              <a:rPr lang="ru-RU" sz="2400" b="1" cap="none" dirty="0" smtClean="0">
                <a:solidFill>
                  <a:prstClr val="black"/>
                </a:solidFill>
                <a:effectLst/>
                <a:latin typeface="Century Gothic" panose="020B0502020202020204" pitchFamily="34" charset="0"/>
              </a:rPr>
              <a:t>     Нахимовский проспект, д. 27, к. 3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768694"/>
            <a:ext cx="8624918" cy="3560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Century Gothic" panose="020B0502020202020204" pitchFamily="34" charset="0"/>
              </a:rPr>
              <a:t>До                                                                         После </a:t>
            </a:r>
            <a:endParaRPr lang="ru-RU" sz="1400" b="1" dirty="0" smtClean="0">
              <a:latin typeface="Century Gothic" panose="020B0502020202020204" pitchFamily="34" charset="0"/>
            </a:endParaRPr>
          </a:p>
          <a:p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8194" name="Picture 2" descr="C:\Users\USER\Downloads\IMG_20170524_12205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196752"/>
            <a:ext cx="3360373" cy="25202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195" name="Picture 3" descr="C:\Users\USER\Downloads\IMG_20170524_12211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3861048"/>
            <a:ext cx="3360372" cy="25202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 descr="5727a6ea-149b-4e30-82b5-a6214ab6e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2227" y="1839860"/>
            <a:ext cx="5005790" cy="3754343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44624"/>
            <a:ext cx="5926432" cy="622422"/>
          </a:xfrm>
        </p:spPr>
        <p:txBody>
          <a:bodyPr>
            <a:normAutofit/>
          </a:bodyPr>
          <a:lstStyle/>
          <a:p>
            <a:pPr algn="l"/>
            <a:r>
              <a:rPr lang="ru-RU" sz="2400" b="1" cap="none" dirty="0" smtClean="0">
                <a:solidFill>
                  <a:prstClr val="black"/>
                </a:solidFill>
                <a:effectLst/>
                <a:latin typeface="Century Gothic" panose="020B0502020202020204" pitchFamily="34" charset="0"/>
              </a:rPr>
              <a:t>      Севастопольский проспект, д. 49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8659688" cy="6309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Century Gothic" panose="020B0502020202020204" pitchFamily="34" charset="0"/>
              </a:rPr>
              <a:t>До                                                                                  После   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pic>
        <p:nvPicPr>
          <p:cNvPr id="10242" name="Picture 2" descr="C:\Users\USER\Downloads\IMG_20170524_1240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619493" cy="25717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43" name="Picture 3" descr="C:\Users\USER\Downloads\IMG_20170524_12394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3933056"/>
            <a:ext cx="3619493" cy="27146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 descr="71c62820-5c63-4f64-b26f-76d91ff84ad4.jpg"/>
          <p:cNvPicPr>
            <a:picLocks/>
          </p:cNvPicPr>
          <p:nvPr/>
        </p:nvPicPr>
        <p:blipFill>
          <a:blip r:embed="rId4" cstate="print"/>
          <a:srcRect t="23810"/>
          <a:stretch>
            <a:fillRect/>
          </a:stretch>
        </p:blipFill>
        <p:spPr>
          <a:xfrm>
            <a:off x="4355976" y="3859852"/>
            <a:ext cx="4105392" cy="278782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Рисунок 7" descr="01c1d185-986a-4cd3-9d24-e24d1a9df512.jpg"/>
          <p:cNvPicPr>
            <a:picLocks noChangeAspect="1"/>
          </p:cNvPicPr>
          <p:nvPr/>
        </p:nvPicPr>
        <p:blipFill rotWithShape="1">
          <a:blip r:embed="rId5" cstate="print"/>
          <a:srcRect t="16058"/>
          <a:stretch/>
        </p:blipFill>
        <p:spPr>
          <a:xfrm>
            <a:off x="4355976" y="1196752"/>
            <a:ext cx="4084992" cy="257176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7" y="3082950"/>
            <a:ext cx="4499991" cy="562074"/>
          </a:xfrm>
        </p:spPr>
        <p:txBody>
          <a:bodyPr>
            <a:noAutofit/>
          </a:bodyPr>
          <a:lstStyle/>
          <a:p>
            <a:pPr algn="l"/>
            <a:r>
              <a:rPr lang="ru-RU" sz="1800" b="1" cap="none" dirty="0" smtClean="0">
                <a:solidFill>
                  <a:prstClr val="black"/>
                </a:solidFill>
                <a:effectLst/>
                <a:latin typeface="Century Gothic" panose="020B0502020202020204" pitchFamily="34" charset="0"/>
              </a:rPr>
              <a:t>Нахимовский </a:t>
            </a:r>
            <a:r>
              <a:rPr lang="ru-RU" sz="1800" b="1" cap="none" dirty="0" smtClean="0">
                <a:solidFill>
                  <a:prstClr val="black"/>
                </a:solidFill>
                <a:effectLst/>
                <a:latin typeface="Century Gothic" panose="020B0502020202020204" pitchFamily="34" charset="0"/>
              </a:rPr>
              <a:t>проспект, д. 23, к. 1</a:t>
            </a:r>
            <a:br>
              <a:rPr lang="ru-RU" sz="1800" b="1" cap="none" dirty="0" smtClean="0">
                <a:solidFill>
                  <a:prstClr val="black"/>
                </a:solidFill>
                <a:effectLst/>
                <a:latin typeface="Century Gothic" panose="020B0502020202020204" pitchFamily="34" charset="0"/>
              </a:rPr>
            </a:br>
            <a:endParaRPr lang="ru-RU" sz="1800" b="1" dirty="0"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4624"/>
            <a:ext cx="8553480" cy="774988"/>
          </a:xfrm>
        </p:spPr>
        <p:txBody>
          <a:bodyPr>
            <a:normAutofit/>
          </a:bodyPr>
          <a:lstStyle/>
          <a:p>
            <a:pPr lvl="0">
              <a:buClr>
                <a:srgbClr val="F0A22E"/>
              </a:buClr>
              <a:buNone/>
            </a:pPr>
            <a:r>
              <a:rPr lang="ru-RU" sz="1800" b="1" dirty="0" smtClean="0">
                <a:latin typeface="Century Gothic" panose="020B0502020202020204" pitchFamily="34" charset="0"/>
              </a:rPr>
              <a:t>До                                                              После </a:t>
            </a:r>
            <a:endParaRPr lang="ru-RU" sz="1800" b="1" dirty="0" smtClean="0">
              <a:latin typeface="Century Gothic" panose="020B0502020202020204" pitchFamily="34" charset="0"/>
            </a:endParaRPr>
          </a:p>
          <a:p>
            <a:pPr>
              <a:buNone/>
            </a:pPr>
            <a:endParaRPr lang="ru-RU" sz="1800" b="1" dirty="0">
              <a:latin typeface="Century Gothic" panose="020B0502020202020204" pitchFamily="34" charset="0"/>
            </a:endParaRPr>
          </a:p>
        </p:txBody>
      </p:sp>
      <p:pic>
        <p:nvPicPr>
          <p:cNvPr id="9218" name="Picture 2" descr="C:\Users\USER\Downloads\IMG_20170524_120904 (1).jpg"/>
          <p:cNvPicPr>
            <a:picLocks noChangeAspect="1" noChangeArrowheads="1"/>
          </p:cNvPicPr>
          <p:nvPr/>
        </p:nvPicPr>
        <p:blipFill rotWithShape="1">
          <a:blip r:embed="rId2" cstate="print"/>
          <a:srcRect t="19562" b="12103"/>
          <a:stretch/>
        </p:blipFill>
        <p:spPr bwMode="auto">
          <a:xfrm>
            <a:off x="251519" y="476672"/>
            <a:ext cx="3574655" cy="25922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Рисунок 7" descr="3d5ad48c-33c4-4adb-b16c-9721fff481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6672"/>
            <a:ext cx="3456383" cy="25922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2" descr="C:\Users\USER\Downloads\IMG_20170524_115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8" y="3501008"/>
            <a:ext cx="3615924" cy="27119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 descr="9f8e03d7-3e7b-4273-8460-d1c3ebf9b4a6.jpg"/>
          <p:cNvPicPr>
            <a:picLocks noChangeAspect="1"/>
          </p:cNvPicPr>
          <p:nvPr/>
        </p:nvPicPr>
        <p:blipFill rotWithShape="1">
          <a:blip r:embed="rId5" cstate="print"/>
          <a:srcRect b="4277"/>
          <a:stretch/>
        </p:blipFill>
        <p:spPr>
          <a:xfrm>
            <a:off x="5076055" y="3501008"/>
            <a:ext cx="3456383" cy="271194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33672" y="6309320"/>
            <a:ext cx="8686800" cy="512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Нахимовский проспект, д. 27, к. 5</a:t>
            </a:r>
            <a:br>
              <a:rPr lang="ru-RU" sz="1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sz="1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4" y="0"/>
            <a:ext cx="8686800" cy="1012720"/>
          </a:xfrm>
        </p:spPr>
        <p:txBody>
          <a:bodyPr>
            <a:normAutofit/>
          </a:bodyPr>
          <a:lstStyle/>
          <a:p>
            <a:pPr algn="l"/>
            <a:r>
              <a:rPr lang="ru-RU" sz="2400" b="1" cap="none" dirty="0" smtClean="0">
                <a:latin typeface="Century Gothic" panose="020B0502020202020204" pitchFamily="34" charset="0"/>
              </a:rPr>
              <a:t>Установка </a:t>
            </a:r>
            <a:r>
              <a:rPr lang="ru-RU" sz="2400" b="1" cap="none" dirty="0" smtClean="0">
                <a:latin typeface="Century Gothic" panose="020B0502020202020204" pitchFamily="34" charset="0"/>
              </a:rPr>
              <a:t>АРТ Объекта  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15" name="Содержимое 14" descr="9a44c310-63f3-47ce-b253-5f4d1407a6e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7" y="1412776"/>
            <a:ext cx="4224467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68bb5e0c-43d2-4016-9d9b-fa08aa19f1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176464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8" y="13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cap="none" dirty="0" smtClean="0">
                <a:latin typeface="Century Gothic" panose="020B0502020202020204" pitchFamily="34" charset="0"/>
              </a:rPr>
              <a:t>Текущий </a:t>
            </a:r>
            <a:r>
              <a:rPr lang="ru-RU" sz="2400" b="1" cap="none" dirty="0" smtClean="0">
                <a:latin typeface="Century Gothic" panose="020B0502020202020204" pitchFamily="34" charset="0"/>
              </a:rPr>
              <a:t>ремонт </a:t>
            </a:r>
            <a:r>
              <a:rPr lang="ru-RU" sz="2400" b="1" dirty="0" smtClean="0">
                <a:latin typeface="Century Gothic" panose="020B0502020202020204" pitchFamily="34" charset="0"/>
              </a:rPr>
              <a:t>АБП  (</a:t>
            </a:r>
            <a:r>
              <a:rPr lang="ru-RU" sz="2400" b="1" cap="none" dirty="0" smtClean="0">
                <a:latin typeface="Century Gothic" panose="020B0502020202020204" pitchFamily="34" charset="0"/>
              </a:rPr>
              <a:t>по 14 адресам)</a:t>
            </a:r>
            <a:r>
              <a:rPr lang="ru-RU" sz="2400" b="1" dirty="0" smtClean="0">
                <a:latin typeface="Century Gothic" panose="020B0502020202020204" pitchFamily="34" charset="0"/>
              </a:rPr>
              <a:t/>
            </a:r>
            <a:br>
              <a:rPr lang="ru-RU" sz="2400" b="1" dirty="0" smtClean="0">
                <a:latin typeface="Century Gothic" panose="020B0502020202020204" pitchFamily="34" charset="0"/>
              </a:rPr>
            </a:br>
            <a:endParaRPr lang="ru-RU" sz="2400" b="1" dirty="0">
              <a:latin typeface="Century Gothic" panose="020B0502020202020204" pitchFamily="34" charset="0"/>
            </a:endParaRPr>
          </a:p>
        </p:txBody>
      </p:sp>
      <p:pic>
        <p:nvPicPr>
          <p:cNvPr id="6" name="Содержимое 5" descr="Изображение выглядит как дерево, внешний, дорога, автомобиль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4E6694C-FE93-4E93-A2A3-C2E8093012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500175"/>
            <a:ext cx="4203948" cy="315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250fb701-9b17-411d-bcad-a80bec3c580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24029"/>
          <a:stretch>
            <a:fillRect/>
          </a:stretch>
        </p:blipFill>
        <p:spPr>
          <a:xfrm>
            <a:off x="4569149" y="1484784"/>
            <a:ext cx="417046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-270989" y="4987712"/>
            <a:ext cx="482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Нахимовский </a:t>
            </a:r>
            <a:r>
              <a:rPr lang="ru-RU" sz="1400" b="1" dirty="0" err="1" smtClean="0">
                <a:latin typeface="Century Gothic" panose="020B0502020202020204" pitchFamily="34" charset="0"/>
              </a:rPr>
              <a:t>пр-кт</a:t>
            </a:r>
            <a:r>
              <a:rPr lang="ru-RU" sz="1400" b="1" dirty="0" smtClean="0">
                <a:latin typeface="Century Gothic" panose="020B0502020202020204" pitchFamily="34" charset="0"/>
              </a:rPr>
              <a:t>  д. 23, к. 1- 246 кв. м.  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6654" y="4987712"/>
            <a:ext cx="4467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Нахимовский </a:t>
            </a:r>
            <a:r>
              <a:rPr lang="ru-RU" sz="1400" b="1" dirty="0" err="1" smtClean="0">
                <a:latin typeface="Century Gothic" panose="020B0502020202020204" pitchFamily="34" charset="0"/>
              </a:rPr>
              <a:t>пр-кт</a:t>
            </a:r>
            <a:r>
              <a:rPr lang="ru-RU" sz="1400" b="1" dirty="0" smtClean="0">
                <a:latin typeface="Century Gothic" panose="020B0502020202020204" pitchFamily="34" charset="0"/>
              </a:rPr>
              <a:t>, д. 27, к. 4 – 380кв.м.   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89" y="116632"/>
            <a:ext cx="7985024" cy="54984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Century Gothic" panose="020B0502020202020204" pitchFamily="34" charset="0"/>
              </a:rPr>
              <a:t>У</a:t>
            </a:r>
            <a:r>
              <a:rPr lang="ru-RU" sz="2400" b="1" cap="none" dirty="0" smtClean="0">
                <a:latin typeface="Century Gothic" panose="020B0502020202020204" pitchFamily="34" charset="0"/>
              </a:rPr>
              <a:t>стройство</a:t>
            </a:r>
            <a:r>
              <a:rPr lang="ru-RU" sz="2400" b="1" dirty="0" smtClean="0">
                <a:latin typeface="Century Gothic" panose="020B0502020202020204" pitchFamily="34" charset="0"/>
              </a:rPr>
              <a:t> АБП (</a:t>
            </a:r>
            <a:r>
              <a:rPr lang="ru-RU" sz="2400" b="1" cap="none" dirty="0" smtClean="0">
                <a:latin typeface="Century Gothic" panose="020B0502020202020204" pitchFamily="34" charset="0"/>
              </a:rPr>
              <a:t>по 3 адресам</a:t>
            </a:r>
            <a:r>
              <a:rPr lang="ru-RU" sz="2400" b="1" dirty="0" smtClean="0">
                <a:latin typeface="Century Gothic" panose="020B0502020202020204" pitchFamily="34" charset="0"/>
              </a:rPr>
              <a:t>)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5932" y="6309320"/>
            <a:ext cx="8242492" cy="7732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Century Gothic" panose="020B0502020202020204" pitchFamily="34" charset="0"/>
              </a:rPr>
              <a:t>Севастопольский проспект 10, корп. 4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2" descr="C:\Users\user\Desktop\ГОЛУБИНА  2014\БЛАГОУСТРОЙСТВО  2017\ФОТО ДВОРОВ 2017\Сев 10-4\IMG_20161011_0905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0" y="1072116"/>
            <a:ext cx="331948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3" descr="C:\Users\user\Desktop\СЕВ 10--4\WhatsApp Image 2017-06-02 at 08.05.1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3"/>
          <a:stretch/>
        </p:blipFill>
        <p:spPr bwMode="auto">
          <a:xfrm>
            <a:off x="3857620" y="1072116"/>
            <a:ext cx="346654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2" descr="C:\Users\user\Desktop\ГОЛУБИНА  2014\БЛАГОУСТРОЙСТВО  2017\ФОТО ДВОРОВ 2017\Сев 10-4\IMG_20161011_0917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3698929"/>
            <a:ext cx="3286148" cy="2407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3" descr="C:\Users\user\Desktop\СЕВ 10--4\WhatsApp Image 2017-06-02 at 08.04.2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19" y="3698929"/>
            <a:ext cx="3466547" cy="237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224379" y="671436"/>
            <a:ext cx="8393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 Gothic" panose="020B0502020202020204" pitchFamily="34" charset="0"/>
              </a:rPr>
              <a:t>До                                                              После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724400"/>
          </a:xfrm>
        </p:spPr>
        <p:txBody>
          <a:bodyPr/>
          <a:lstStyle/>
          <a:p>
            <a:pPr lvl="0">
              <a:buClr>
                <a:srgbClr val="F0A22E"/>
              </a:buClr>
              <a:buNone/>
            </a:pPr>
            <a:r>
              <a:rPr lang="ru-RU" sz="2000" b="1" dirty="0" err="1" smtClean="0">
                <a:solidFill>
                  <a:srgbClr val="4E3B30"/>
                </a:solidFill>
                <a:latin typeface="Bookman Old Style" pitchFamily="18" charset="0"/>
              </a:rPr>
              <a:t>Ул.Винокурова</a:t>
            </a:r>
            <a:r>
              <a:rPr lang="ru-RU" sz="2000" b="1" dirty="0" smtClean="0">
                <a:solidFill>
                  <a:srgbClr val="4E3B30"/>
                </a:solidFill>
                <a:latin typeface="Bookman Old Style" pitchFamily="18" charset="0"/>
              </a:rPr>
              <a:t>  д.</a:t>
            </a:r>
            <a:r>
              <a:rPr lang="ru-RU" sz="1600" b="1" dirty="0" smtClean="0">
                <a:solidFill>
                  <a:srgbClr val="4E3B30"/>
                </a:solidFill>
                <a:latin typeface="Bookman Old Style" pitchFamily="18" charset="0"/>
              </a:rPr>
              <a:t>18/15 –7 м/</a:t>
            </a:r>
            <a:r>
              <a:rPr lang="ru-RU" sz="1600" b="1" dirty="0" err="1" smtClean="0">
                <a:solidFill>
                  <a:srgbClr val="4E3B30"/>
                </a:solidFill>
                <a:latin typeface="Bookman Old Style" pitchFamily="18" charset="0"/>
              </a:rPr>
              <a:t>м</a:t>
            </a:r>
            <a:endParaRPr lang="ru-RU" sz="1600" b="1" dirty="0" smtClean="0">
              <a:solidFill>
                <a:srgbClr val="4E3B3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724400"/>
          </a:xfrm>
        </p:spPr>
        <p:txBody>
          <a:bodyPr/>
          <a:lstStyle/>
          <a:p>
            <a:pPr lvl="0">
              <a:buClr>
                <a:srgbClr val="F0A22E"/>
              </a:buClr>
              <a:buNone/>
            </a:pPr>
            <a:r>
              <a:rPr lang="ru-RU" sz="2000" b="1" dirty="0" smtClean="0">
                <a:solidFill>
                  <a:srgbClr val="4E3B30"/>
                </a:solidFill>
                <a:latin typeface="Bookman Old Style" pitchFamily="18" charset="0"/>
              </a:rPr>
              <a:t>Ул. </a:t>
            </a:r>
            <a:r>
              <a:rPr lang="ru-RU" sz="2000" b="1" dirty="0" err="1" smtClean="0">
                <a:solidFill>
                  <a:srgbClr val="4E3B30"/>
                </a:solidFill>
                <a:latin typeface="Bookman Old Style" pitchFamily="18" charset="0"/>
              </a:rPr>
              <a:t>Винокурова</a:t>
            </a:r>
            <a:r>
              <a:rPr lang="ru-RU" sz="2000" b="1" dirty="0" smtClean="0">
                <a:solidFill>
                  <a:srgbClr val="4E3B30"/>
                </a:solidFill>
                <a:latin typeface="Bookman Old Style" pitchFamily="18" charset="0"/>
              </a:rPr>
              <a:t> д. 20А – 5 м/</a:t>
            </a:r>
            <a:r>
              <a:rPr lang="ru-RU" sz="2000" b="1" dirty="0" err="1" smtClean="0">
                <a:solidFill>
                  <a:srgbClr val="4E3B30"/>
                </a:solidFill>
                <a:latin typeface="Bookman Old Style" pitchFamily="18" charset="0"/>
              </a:rPr>
              <a:t>м</a:t>
            </a:r>
            <a:endParaRPr lang="ru-RU" sz="2000" b="1" dirty="0" smtClean="0">
              <a:solidFill>
                <a:srgbClr val="4E3B3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Изображение выглядит как дорога, внешний, дерево, сц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B9DA954-4755-4FC5-B027-4D94D59432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25060"/>
          <a:stretch/>
        </p:blipFill>
        <p:spPr>
          <a:xfrm>
            <a:off x="214282" y="2143116"/>
            <a:ext cx="401045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USER\Documents\Мария\Благоустройтсво 2017\благоустройтсво  2017 по адресам  (первый транш)\Парковки УДС\Винокурова 20   А.jpg">
            <a:extLst>
              <a:ext uri="{FF2B5EF4-FFF2-40B4-BE49-F238E27FC236}">
                <a16:creationId xmlns="" xmlns:a16="http://schemas.microsoft.com/office/drawing/2014/main" id="{B4967411-11C1-4F2C-B7D8-C4DB411F1CF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4163935" cy="2845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дерево, внешний, трава, доро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F70091C-5B60-41E4-819A-A2E1D14EF5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1" y="3284984"/>
            <a:ext cx="358439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29" y="6130537"/>
            <a:ext cx="3960440" cy="709813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Century Gothic" panose="020B0502020202020204" pitchFamily="34" charset="0"/>
              </a:rPr>
              <a:t>Ул</a:t>
            </a:r>
            <a:r>
              <a:rPr lang="ru-RU" sz="2000" b="1" dirty="0">
                <a:latin typeface="Century Gothic" panose="020B0502020202020204" pitchFamily="34" charset="0"/>
              </a:rPr>
              <a:t>. </a:t>
            </a:r>
            <a:r>
              <a:rPr lang="ru-RU" sz="2000" b="1" dirty="0">
                <a:latin typeface="Century Gothic" panose="020B0502020202020204" pitchFamily="34" charset="0"/>
              </a:rPr>
              <a:t>Нагорная, д. 32, корп. 2</a:t>
            </a:r>
            <a:br>
              <a:rPr lang="ru-RU" sz="2000" b="1" dirty="0">
                <a:latin typeface="Century Gothic" panose="020B0502020202020204" pitchFamily="34" charset="0"/>
              </a:rPr>
            </a:br>
            <a:r>
              <a:rPr lang="ru-RU" sz="2000" b="1" dirty="0">
                <a:latin typeface="Century Gothic" panose="020B0502020202020204" pitchFamily="34" charset="0"/>
              </a:rPr>
              <a:t>    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15" name="Рисунок 14" descr="8b722e67-a3ac-4f25-a9a0-4d8f53a625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696" y="404664"/>
            <a:ext cx="3643306" cy="273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5" descr="c8276532-63c9-4f50-9c74-b5c110a57ffa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146308" y="404664"/>
            <a:ext cx="3666052" cy="2749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7" descr="1b845598-2589-4279-a14e-63cf057ee59b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139952" y="3284984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139952" y="5949280"/>
            <a:ext cx="4630288" cy="694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latin typeface="Century Gothic" panose="020B0502020202020204" pitchFamily="34" charset="0"/>
              </a:rPr>
              <a:t>Нахимовский </a:t>
            </a:r>
            <a:r>
              <a:rPr lang="ru-RU" sz="2000" b="1" dirty="0" err="1" smtClean="0">
                <a:latin typeface="Century Gothic" panose="020B0502020202020204" pitchFamily="34" charset="0"/>
              </a:rPr>
              <a:t>пр-кт</a:t>
            </a:r>
            <a:r>
              <a:rPr lang="ru-RU" sz="2000" b="1" dirty="0" smtClean="0">
                <a:latin typeface="Century Gothic" panose="020B0502020202020204" pitchFamily="34" charset="0"/>
              </a:rPr>
              <a:t>, д. 28, к. 4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259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Реконструкция КП (20ТБО + 10РСО)  </vt:lpstr>
      <vt:lpstr>     Нахимовский проспект, д. 27, к. 3</vt:lpstr>
      <vt:lpstr>      Севастопольский проспект, д. 49</vt:lpstr>
      <vt:lpstr>Нахимовский проспект, д. 23, к. 1 </vt:lpstr>
      <vt:lpstr>Установка АРТ Объекта  </vt:lpstr>
      <vt:lpstr>Текущий ремонт АБП  (по 14 адресам) </vt:lpstr>
      <vt:lpstr>Устройство АБП (по 3 адресам)</vt:lpstr>
      <vt:lpstr>Презентация PowerPoint</vt:lpstr>
      <vt:lpstr>Ул. Нагорная, д. 32, корп. 2     </vt:lpstr>
      <vt:lpstr>Ул. Нагорная, д. 15, корп. 9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Ткаченко Дарья Борисовна</cp:lastModifiedBy>
  <cp:revision>44</cp:revision>
  <dcterms:created xsi:type="dcterms:W3CDTF">2017-09-19T16:27:25Z</dcterms:created>
  <dcterms:modified xsi:type="dcterms:W3CDTF">2018-06-26T14:39:38Z</dcterms:modified>
</cp:coreProperties>
</file>